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98" r:id="rId3"/>
    <p:sldId id="259" r:id="rId4"/>
    <p:sldId id="260" r:id="rId5"/>
    <p:sldId id="294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73" r:id="rId14"/>
    <p:sldId id="269" r:id="rId15"/>
    <p:sldId id="285" r:id="rId16"/>
    <p:sldId id="271" r:id="rId17"/>
    <p:sldId id="274" r:id="rId18"/>
    <p:sldId id="282" r:id="rId19"/>
    <p:sldId id="275" r:id="rId20"/>
    <p:sldId id="283" r:id="rId21"/>
    <p:sldId id="286" r:id="rId22"/>
    <p:sldId id="288" r:id="rId23"/>
    <p:sldId id="29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89" autoAdjust="0"/>
    <p:restoredTop sz="86456" autoAdjust="0"/>
  </p:normalViewPr>
  <p:slideViewPr>
    <p:cSldViewPr>
      <p:cViewPr varScale="1">
        <p:scale>
          <a:sx n="87" d="100"/>
          <a:sy n="87" d="100"/>
        </p:scale>
        <p:origin x="-7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0EC6D3-CECF-4952-BED8-6CA29ECE414F}" type="datetimeFigureOut">
              <a:rPr lang="ru-RU" smtClean="0"/>
              <a:pPr/>
              <a:t>29.05.2013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 ?><Relationships xmlns="http://schemas.openxmlformats.org/package/2006/relationships"><Relationship Id="rId2" Target="../media/image1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E%D0%B7%D1%80%D0%BE%D0%B6%D0%B4%D0%B5%D0%BD%D0%B8%D0%B5" TargetMode="External"/><Relationship Id="rId7" Type="http://schemas.openxmlformats.org/officeDocument/2006/relationships/hyperlink" Target="http://ru.wikipedia.org/wiki/%D0%96%D0%B8%D0%B7%D0%BD%D1%8C" TargetMode="External"/><Relationship Id="rId2" Type="http://schemas.openxmlformats.org/officeDocument/2006/relationships/hyperlink" Target="http://ru.wikipedia.org/wiki/%D0%98%D1%81%D0%BB%D0%B0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B8%D0%BB%D0%B0" TargetMode="External"/><Relationship Id="rId5" Type="http://schemas.openxmlformats.org/officeDocument/2006/relationships/hyperlink" Target="http://ru.wikipedia.org/wiki/%D0%AD%D0%BD%D0%B5%D1%80%D0%B3%D0%B8%D1%8F" TargetMode="External"/><Relationship Id="rId4" Type="http://schemas.openxmlformats.org/officeDocument/2006/relationships/hyperlink" Target="http://ru.wikipedia.org/wiki/%D0%97%D1%80%D0%B5%D0%BB%D0%BE%D1%81%D1%82%D1%8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87b883abdf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8286808" cy="490539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Путешествие по Татарстану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5334_i_middle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Гимн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ТАТАРСКИЙ НАЦИОНАЛЬНЫЙ КОСТЮМ</a:t>
            </a:r>
            <a:endParaRPr lang="ru-RU" dirty="0"/>
          </a:p>
        </p:txBody>
      </p:sp>
      <p:pic>
        <p:nvPicPr>
          <p:cNvPr id="4" name="Содержимое 10" descr="l1003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43000" y="1500188"/>
            <a:ext cx="6786563" cy="4929187"/>
          </a:xfrm>
          <a:prstGeom prst="rect">
            <a:avLst/>
          </a:prstGeom>
        </p:spPr>
      </p:pic>
      <p:pic>
        <p:nvPicPr>
          <p:cNvPr id="5" name="Содержимое 10" descr="l1003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6786563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Татарский народный  костюм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В женской одежде используются шерстяные, шёлковые и хлопчатобумажные ткани, женский головной убор в древности, как правило, содержал информацию о возрастном, социальном и семейном положении его обладательнице. Девушки носили мягкие </a:t>
            </a:r>
            <a:r>
              <a:rPr lang="ru-RU" sz="2800" b="1" dirty="0" smtClean="0"/>
              <a:t>колпачки</a:t>
            </a:r>
            <a:r>
              <a:rPr lang="ru-RU" sz="2800" dirty="0" smtClean="0"/>
              <a:t>, а женщины по старше платки.</a:t>
            </a:r>
            <a:endParaRPr lang="ru-RU" dirty="0"/>
          </a:p>
        </p:txBody>
      </p:sp>
      <p:pic>
        <p:nvPicPr>
          <p:cNvPr id="7" name="Содержимое 5" descr="0_47811_d6c06493_XL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1500174"/>
            <a:ext cx="363743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Татарский  мужской  головной  убор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4286280" cy="370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4286280" cy="36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Татарские  женские сапоги-ичиги.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524000"/>
            <a:ext cx="4218258" cy="483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dirty="0" smtClean="0"/>
              <a:t>        Где и как жили   татары.</a:t>
            </a:r>
          </a:p>
        </p:txBody>
      </p:sp>
      <p:sp>
        <p:nvSpPr>
          <p:cNvPr id="31747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47688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000" smtClean="0"/>
              <a:t>  Татарская изба отличалась от русской тем,что у татар сохранился способ отделения женской половины и кухни особым занавесом – чаршау. Обязательным атрибутом интерьера были красные или зеленые сундуки. Следующий атрибут интерьера татарских сельских жилищ являлся повсеместно почитаемый шамаиль, т.е. написанный на стекле или бумаге и вставленный в раму текст из Корана с пожеланиями мира и благополучия семье.</a:t>
            </a:r>
          </a:p>
        </p:txBody>
      </p:sp>
      <p:pic>
        <p:nvPicPr>
          <p:cNvPr id="43012" name="Содержимое 7" descr="DSC0964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25" y="1357313"/>
            <a:ext cx="4143375" cy="4857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1643050"/>
            <a:ext cx="814393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Убранство  татарской  избы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Гости Казани</a:t>
            </a:r>
            <a:endParaRPr lang="ru-RU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643050"/>
            <a:ext cx="3500462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/>
              <a:t>Татарский национальный праздник  </a:t>
            </a:r>
            <a:endParaRPr lang="ru-RU" dirty="0" smtClean="0"/>
          </a:p>
        </p:txBody>
      </p:sp>
      <p:sp>
        <p:nvSpPr>
          <p:cNvPr id="31747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17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 </a:t>
            </a:r>
            <a:r>
              <a:rPr lang="ru-RU" smtClean="0"/>
              <a:t>                                     </a:t>
            </a:r>
            <a:r>
              <a:rPr lang="ru-RU" b="1" smtClean="0"/>
              <a:t>Сабантуй</a:t>
            </a:r>
            <a:r>
              <a:rPr lang="ru-RU" smtClean="0"/>
              <a:t>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  </a:t>
            </a:r>
          </a:p>
          <a:p>
            <a:pPr eaLnBrk="1" hangingPunct="1"/>
            <a:endParaRPr lang="ru-RU" smtClean="0"/>
          </a:p>
        </p:txBody>
      </p:sp>
      <p:pic>
        <p:nvPicPr>
          <p:cNvPr id="31748" name="Содержимое 5" descr="937825f93f00ef69224f838c624a2a67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286000"/>
            <a:ext cx="7643812" cy="4143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Сабантуй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9"/>
            <a:ext cx="67866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Термин «ТАТАРЫ» впервые встречается в китайских летописях именно для обозначения северных кочевых соседей. Татары( самоназвание- татар), этнос, составляющий основное население Татарии(Татарстана)-1765 тыс.человек(1992). Живут также в Башкирии, Марийской Республике, Мордовии, Удмуртии, Чувашии, Нижегородской, Кировской, Пензенской  и др. областях Татарами называются также тюрко-язычные общности Сибири(сибирские татары), Крыма(крымские татары) и др. Общая численность в Российской Федерации-(без крымских татар)-5,52 млн.человек(1992).  Общая численность 6,71 млн.человек.</a:t>
            </a:r>
          </a:p>
          <a:p>
            <a:r>
              <a:rPr lang="ru-RU" dirty="0" smtClean="0"/>
              <a:t>Религия- мусульманство. Верующие татары  в основном мусульмане-сунниты, группа </a:t>
            </a:r>
            <a:r>
              <a:rPr lang="ru-RU" dirty="0" err="1" smtClean="0"/>
              <a:t>кряшен</a:t>
            </a:r>
            <a:r>
              <a:rPr lang="ru-RU" dirty="0" smtClean="0"/>
              <a:t>- православные.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Путешествие по Татарстану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                   </a:t>
            </a:r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30723" name="Содержимое 5" descr="1311243406_1-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1357313"/>
            <a:ext cx="6858000" cy="50006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smtClean="0"/>
              <a:t> Татарский народный инструмент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sz="half" idx="1"/>
          </p:nvPr>
        </p:nvSpPr>
        <p:spPr>
          <a:xfrm>
            <a:off x="3643313" y="1600200"/>
            <a:ext cx="314325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i="1" smtClean="0"/>
              <a:t>Курай</a:t>
            </a:r>
          </a:p>
        </p:txBody>
      </p:sp>
      <p:pic>
        <p:nvPicPr>
          <p:cNvPr id="47108" name="Содержимое 4" descr="gallery_6565_7_779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85813" y="2214563"/>
            <a:ext cx="7572375" cy="4071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dirty="0" smtClean="0"/>
              <a:t>Татарское национальное блюдо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sz="half" idx="1"/>
          </p:nvPr>
        </p:nvSpPr>
        <p:spPr>
          <a:xfrm>
            <a:off x="-214313" y="2714625"/>
            <a:ext cx="4710113" cy="3411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600" b="1" smtClean="0"/>
              <a:t>         ЧАК-ЧАК</a:t>
            </a:r>
          </a:p>
        </p:txBody>
      </p:sp>
      <p:pic>
        <p:nvPicPr>
          <p:cNvPr id="51204" name="Содержимое 4" descr="30b51362f498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357313"/>
            <a:ext cx="4357688" cy="5000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До чего же хороши в Татарстане </a:t>
            </a:r>
            <a:r>
              <a:rPr lang="ru-RU" dirty="0" err="1" smtClean="0"/>
              <a:t>бэлэши</a:t>
            </a:r>
            <a:r>
              <a:rPr lang="ru-RU" dirty="0" smtClean="0"/>
              <a:t>!</a:t>
            </a:r>
          </a:p>
          <a:p>
            <a:pPr>
              <a:buNone/>
            </a:pPr>
            <a:r>
              <a:rPr lang="ru-RU" dirty="0" smtClean="0"/>
              <a:t>Хворост- просто объеденье,</a:t>
            </a:r>
          </a:p>
          <a:p>
            <a:pPr>
              <a:buNone/>
            </a:pPr>
            <a:r>
              <a:rPr lang="ru-RU" dirty="0" smtClean="0"/>
              <a:t>К чаю чем не угощенье!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 </a:t>
            </a:r>
            <a:r>
              <a:rPr lang="ru-RU" dirty="0" err="1" smtClean="0"/>
              <a:t>чак</a:t>
            </a:r>
            <a:r>
              <a:rPr lang="ru-RU" dirty="0" smtClean="0"/>
              <a:t>- </a:t>
            </a:r>
            <a:r>
              <a:rPr lang="ru-RU" dirty="0" err="1" smtClean="0"/>
              <a:t>чак</a:t>
            </a:r>
            <a:r>
              <a:rPr lang="ru-RU" dirty="0" smtClean="0"/>
              <a:t> какое чудо!</a:t>
            </a:r>
          </a:p>
          <a:p>
            <a:pPr>
              <a:buNone/>
            </a:pPr>
            <a:r>
              <a:rPr lang="ru-RU" dirty="0" smtClean="0"/>
              <a:t>Насладитесь этим блюдом!</a:t>
            </a:r>
          </a:p>
          <a:p>
            <a:pPr>
              <a:buNone/>
            </a:pPr>
            <a:r>
              <a:rPr lang="ru-RU" dirty="0" smtClean="0"/>
              <a:t>Раз попробуешь- полюбишь</a:t>
            </a:r>
          </a:p>
          <a:p>
            <a:pPr>
              <a:buNone/>
            </a:pPr>
            <a:r>
              <a:rPr lang="ru-RU" dirty="0" smtClean="0"/>
              <a:t>Вкус его ты не забудешь!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4_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6929486" cy="464347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Путешествие по Татарстану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sz="4400" b="1" dirty="0" smtClean="0"/>
              <a:t>Столица-Казань</a:t>
            </a:r>
            <a:endParaRPr lang="ru-RU" dirty="0"/>
          </a:p>
        </p:txBody>
      </p:sp>
      <p:pic>
        <p:nvPicPr>
          <p:cNvPr id="8" name="Содержимое 7" descr="68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910645" y="1524000"/>
            <a:ext cx="7322710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vvvvvvvvvvvvvvvv.jpg.crop_display-1024x71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42976" y="1928802"/>
            <a:ext cx="6575461" cy="4500562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Президент Татарии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1428736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Рустам </a:t>
            </a:r>
            <a:r>
              <a:rPr lang="ru-RU" sz="3600" dirty="0" err="1" smtClean="0"/>
              <a:t>Минниханов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928802"/>
            <a:ext cx="7000924" cy="32861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  ГОСУДАРСТВЕННЫЙ ФЛАГ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Цвета Государственного флага Республики Татарстан означают:</a:t>
            </a:r>
          </a:p>
          <a:p>
            <a:r>
              <a:rPr lang="ru-RU" dirty="0" smtClean="0"/>
              <a:t>зелёный — зелень весны, цвет </a:t>
            </a:r>
            <a:r>
              <a:rPr lang="ru-RU" dirty="0" smtClean="0">
                <a:hlinkClick r:id="rId2" tooltip="Ислам"/>
              </a:rPr>
              <a:t>ислама</a:t>
            </a:r>
            <a:r>
              <a:rPr lang="ru-RU" dirty="0" smtClean="0"/>
              <a:t>, </a:t>
            </a:r>
            <a:r>
              <a:rPr lang="ru-RU" dirty="0" smtClean="0">
                <a:hlinkClick r:id="rId3" tooltip="Возрождение"/>
              </a:rPr>
              <a:t>возрождение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белый — цвет чистоты;</a:t>
            </a:r>
          </a:p>
          <a:p>
            <a:r>
              <a:rPr lang="ru-RU" dirty="0" smtClean="0"/>
              <a:t>красный — </a:t>
            </a:r>
            <a:r>
              <a:rPr lang="ru-RU" dirty="0" smtClean="0">
                <a:hlinkClick r:id="rId4" tooltip="Зрелость"/>
              </a:rPr>
              <a:t>зрелость</a:t>
            </a:r>
            <a:r>
              <a:rPr lang="ru-RU" dirty="0" smtClean="0"/>
              <a:t>, </a:t>
            </a:r>
            <a:r>
              <a:rPr lang="ru-RU" dirty="0" smtClean="0">
                <a:hlinkClick r:id="rId5" tooltip="Энергия"/>
              </a:rPr>
              <a:t>энергия</a:t>
            </a:r>
            <a:r>
              <a:rPr lang="ru-RU" dirty="0" smtClean="0"/>
              <a:t>, </a:t>
            </a:r>
            <a:r>
              <a:rPr lang="ru-RU" dirty="0" smtClean="0">
                <a:hlinkClick r:id="rId6" tooltip="Сила"/>
              </a:rPr>
              <a:t>сила</a:t>
            </a:r>
            <a:r>
              <a:rPr lang="ru-RU" dirty="0" smtClean="0"/>
              <a:t>, </a:t>
            </a:r>
            <a:r>
              <a:rPr lang="ru-RU" dirty="0" smtClean="0">
                <a:hlinkClick r:id="rId7" tooltip="Жизнь"/>
              </a:rPr>
              <a:t>жизнь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     ГОСУДАРСТВЕННЫЙ ФЛАГ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oint895_Coat_of_Arms_of_Tatarstan.p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905000"/>
            <a:ext cx="5143536" cy="423864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 ГОСУДАРСТВЕННЫЙ ГЕРБ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Государственный герб Республики Татарстан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 "Татарстан", крылья состоят из семи перьев, розетка на щите состоит из восьми лепестков.</a:t>
            </a:r>
          </a:p>
          <a:p>
            <a:pPr>
              <a:buNone/>
            </a:pPr>
            <a:r>
              <a:rPr lang="ru-RU" dirty="0" smtClean="0"/>
              <a:t>Центральный образ герба - крылатый барс - в древности божество плодородия, покровитель детей. В гербе Республики Татарстан барс - покровитель граждан республики и ее народа.</a:t>
            </a:r>
          </a:p>
          <a:p>
            <a:pPr>
              <a:buNone/>
            </a:pPr>
            <a:r>
              <a:rPr lang="ru-RU" dirty="0" smtClean="0"/>
              <a:t>На левом боку барса - круглый щит, означающий правовую, экономическую, силовую защищенность граждан Республики Татарстан.</a:t>
            </a:r>
          </a:p>
          <a:p>
            <a:pPr>
              <a:buNone/>
            </a:pPr>
            <a:r>
              <a:rPr lang="ru-RU" dirty="0" smtClean="0"/>
              <a:t>Острые зубы и когти барса означают его способность постоять за себя и за тех, кому он покровительствует, кого защищает.</a:t>
            </a:r>
          </a:p>
          <a:p>
            <a:pPr>
              <a:buNone/>
            </a:pPr>
            <a:r>
              <a:rPr lang="ru-RU" dirty="0" smtClean="0"/>
              <a:t>Семь перьев крыльев барса символизируют пространство воздействия покровительствующей силы барса - и на земле, и на небесах.</a:t>
            </a:r>
          </a:p>
          <a:p>
            <a:pPr>
              <a:buNone/>
            </a:pPr>
            <a:r>
              <a:rPr lang="ru-RU" dirty="0" smtClean="0"/>
              <a:t>Положение хвоста барса означает хорошее настроение, дружелюбие.</a:t>
            </a:r>
          </a:p>
          <a:p>
            <a:pPr>
              <a:buNone/>
            </a:pPr>
            <a:r>
              <a:rPr lang="ru-RU" dirty="0" smtClean="0"/>
              <a:t>Три золотых круга охватывают герб на трех уровнях. Они выражают идею единства, бесконечности и высшего совершенства.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    ГОСУДАРСТВЕННЫЙ ГЕРБ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130</TotalTime>
  <Words>504</Words>
  <Application>Microsoft Office PowerPoint</Application>
  <PresentationFormat>Экран (4:3)</PresentationFormat>
  <Paragraphs>49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      Путешествие по Татарстану</vt:lpstr>
      <vt:lpstr>      Путешествие по Татарстану</vt:lpstr>
      <vt:lpstr>     Путешествие по Татарстану</vt:lpstr>
      <vt:lpstr>          Столица-Казань</vt:lpstr>
      <vt:lpstr>                Президент Татарии </vt:lpstr>
      <vt:lpstr>  ГОСУДАРСТВЕННЫЙ ФЛАГ </vt:lpstr>
      <vt:lpstr>     ГОСУДАРСТВЕННЫЙ ФЛАГ </vt:lpstr>
      <vt:lpstr> ГОСУДАРСТВЕННЫЙ ГЕРБ  </vt:lpstr>
      <vt:lpstr>    ГОСУДАРСТВЕННЫЙ ГЕРБ </vt:lpstr>
      <vt:lpstr>                          Гимн</vt:lpstr>
      <vt:lpstr>ТАТАРСКИЙ НАЦИОНАЛЬНЫЙ КОСТЮМ</vt:lpstr>
      <vt:lpstr>Татарский народный  костюм </vt:lpstr>
      <vt:lpstr>   Татарский  мужской  головной  убор</vt:lpstr>
      <vt:lpstr>       Татарские  женские сапоги-ичиги.</vt:lpstr>
      <vt:lpstr>        Где и как жили   татары.</vt:lpstr>
      <vt:lpstr>  Убранство  татарской  избы</vt:lpstr>
      <vt:lpstr>                   Гости Казани</vt:lpstr>
      <vt:lpstr>Татарский национальный праздник  </vt:lpstr>
      <vt:lpstr>                    Сабантуй</vt:lpstr>
      <vt:lpstr>                    Физминутка</vt:lpstr>
      <vt:lpstr> Татарский народный инструмент</vt:lpstr>
      <vt:lpstr>Татарское национальное блюдо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</cp:revision>
  <dcterms:created xsi:type="dcterms:W3CDTF">2013-03-20T16:19:51Z</dcterms:created>
  <dcterms:modified xsi:type="dcterms:W3CDTF">2013-05-29T15:11:42Z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995003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